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A2C02-9C3B-46C6-AC72-C155800A768F}" type="datetimeFigureOut">
              <a:rPr lang="en-US" smtClean="0"/>
              <a:pPr/>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A2C02-9C3B-46C6-AC72-C155800A768F}"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A2C02-9C3B-46C6-AC72-C155800A768F}" type="datetimeFigureOut">
              <a:rPr lang="en-US" smtClean="0"/>
              <a:pPr/>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A2C02-9C3B-46C6-AC72-C155800A768F}" type="datetimeFigureOut">
              <a:rPr lang="en-US" smtClean="0"/>
              <a:pPr/>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A2C02-9C3B-46C6-AC72-C155800A768F}" type="datetimeFigureOut">
              <a:rPr lang="en-US" smtClean="0"/>
              <a:pPr/>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A2C02-9C3B-46C6-AC72-C155800A768F}" type="datetimeFigureOut">
              <a:rPr lang="en-US" smtClean="0"/>
              <a:pPr/>
              <a:t>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D4265-FF7E-4E99-91B6-EE3375FF7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a:t>
            </a:r>
            <a:r>
              <a:rPr lang="en-US" dirty="0" smtClean="0"/>
              <a:t>2 </a:t>
            </a:r>
            <a:r>
              <a:rPr lang="en-US" dirty="0" smtClean="0"/>
              <a:t>Mastery Project</a:t>
            </a:r>
            <a:endParaRPr lang="en-US" dirty="0"/>
          </a:p>
        </p:txBody>
      </p:sp>
      <p:sp>
        <p:nvSpPr>
          <p:cNvPr id="3" name="Subtitle 2"/>
          <p:cNvSpPr>
            <a:spLocks noGrp="1"/>
          </p:cNvSpPr>
          <p:nvPr>
            <p:ph type="subTitle" idx="1"/>
          </p:nvPr>
        </p:nvSpPr>
        <p:spPr/>
        <p:txBody>
          <a:bodyPr/>
          <a:lstStyle/>
          <a:p>
            <a:r>
              <a:rPr lang="en-US" dirty="0" smtClean="0"/>
              <a:t>By Shawn Garey  P.6  </a:t>
            </a:r>
            <a:r>
              <a:rPr lang="en-US" dirty="0" smtClean="0"/>
              <a:t>2/10/14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800" b="1" dirty="0" smtClean="0"/>
              <a:t>9. What are the group differences in political beliefs and behavior?</a:t>
            </a: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Some political groups tend to be more conservative while others tend to be more active and liberal. Their behavior differences stems from these political beliefs, and although they differ in beliefs and just about everything else, their goal is to run the U.S. efficiently.</a:t>
            </a:r>
            <a:endParaRPr lang="en-US"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800" b="1" dirty="0" smtClean="0"/>
              <a:t>10. How do changes in political participation affect the political system?</a:t>
            </a: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If a large percentage of society started a political movement to ban anyone to run for office over 60, could the political system just completely ignore them? No, of course not. Political participation is key for society to express their desires and beliefs in the current state of the political system. </a:t>
            </a:r>
            <a:endParaRPr lang="en-US"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800" b="1" dirty="0" smtClean="0"/>
              <a:t>11. What role is played by party organizations, PACs, and money generally in campaigns?</a:t>
            </a: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All of these factors contribute greatly to the success of a campaign and the downfall of the other. Without money, you are nothing in politics. PACs and party organizations provide a huge backup for a specific campaign and help try to tear down others. They are extremely important in today's campaigns.</a:t>
            </a:r>
            <a:endParaRPr lang="en-US"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800" b="1" dirty="0" smtClean="0"/>
              <a:t>12. What roles do the groups listed above play in the electoral process?</a:t>
            </a: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These groups are also crucial in the electoral process because they are almost the only things that society listens to and accepts; therefore, their political persuasion and </a:t>
            </a:r>
            <a:r>
              <a:rPr lang="en-US" smtClean="0">
                <a:solidFill>
                  <a:srgbClr val="0070C0"/>
                </a:solidFill>
              </a:rPr>
              <a:t>presence serves </a:t>
            </a:r>
            <a:r>
              <a:rPr lang="en-US" dirty="0" smtClean="0">
                <a:solidFill>
                  <a:srgbClr val="0070C0"/>
                </a:solidFill>
              </a:rPr>
              <a:t>as a huge advantage to whoever is </a:t>
            </a:r>
            <a:r>
              <a:rPr lang="en-US" smtClean="0">
                <a:solidFill>
                  <a:srgbClr val="0070C0"/>
                </a:solidFill>
              </a:rPr>
              <a:t>using them.</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a:t>
            </a:r>
            <a:r>
              <a:rPr lang="en-US" b="1" dirty="0" smtClean="0"/>
              <a:t>How are political beliefs formed?</a:t>
            </a: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cs typeface="Times New Roman" pitchFamily="18" charset="0"/>
              </a:rPr>
              <a:t>Political beliefs are formed as a child as parents pass down their beliefs and ideologies. Political beliefs are formed through many agents, such as family, education, and media.</a:t>
            </a:r>
            <a:endParaRPr lang="en-US" sz="3000" dirty="0">
              <a:solidFill>
                <a:srgbClr val="0070C0"/>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a:t>
            </a:r>
            <a:r>
              <a:rPr lang="en-US" b="1" dirty="0" smtClean="0"/>
              <a:t>How do political beliefs evolve?</a:t>
            </a:r>
            <a:endParaRPr lang="en-US" b="1" dirty="0"/>
          </a:p>
        </p:txBody>
      </p:sp>
      <p:sp>
        <p:nvSpPr>
          <p:cNvPr id="3" name="Content Placeholder 2"/>
          <p:cNvSpPr>
            <a:spLocks noGrp="1"/>
          </p:cNvSpPr>
          <p:nvPr>
            <p:ph idx="1"/>
          </p:nvPr>
        </p:nvSpPr>
        <p:spPr/>
        <p:txBody>
          <a:bodyPr>
            <a:normAutofit/>
          </a:bodyPr>
          <a:lstStyle/>
          <a:p>
            <a:r>
              <a:rPr lang="en-US" dirty="0" smtClean="0">
                <a:solidFill>
                  <a:srgbClr val="0070C0"/>
                </a:solidFill>
              </a:rPr>
              <a:t>Political beliefs evolve as education and knowledge of the political system increases or changes. As more knowledge of the political system is acquired, different decisions and ideologies are created and accepted.</a:t>
            </a: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r>
              <a:rPr lang="en-US" b="1" dirty="0" smtClean="0"/>
              <a:t>Know the process by which political beliefs are transmitted.</a:t>
            </a:r>
            <a:endParaRPr lang="en-US" sz="40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These beliefs are transmitted through many things: media, family, e</a:t>
            </a:r>
            <a:r>
              <a:rPr lang="en-US" sz="3000" dirty="0" smtClean="0">
                <a:solidFill>
                  <a:srgbClr val="0070C0"/>
                </a:solidFill>
              </a:rPr>
              <a:t>ducation</a:t>
            </a:r>
            <a:r>
              <a:rPr lang="en-US" sz="3000" dirty="0" smtClean="0">
                <a:solidFill>
                  <a:srgbClr val="0070C0"/>
                </a:solidFill>
              </a:rPr>
              <a:t>, </a:t>
            </a:r>
            <a:r>
              <a:rPr lang="en-US" sz="3000" dirty="0" smtClean="0">
                <a:solidFill>
                  <a:srgbClr val="0070C0"/>
                </a:solidFill>
              </a:rPr>
              <a:t>religion</a:t>
            </a:r>
            <a:r>
              <a:rPr lang="en-US" sz="3000" dirty="0" smtClean="0">
                <a:solidFill>
                  <a:srgbClr val="0070C0"/>
                </a:solidFill>
              </a:rPr>
              <a:t>, </a:t>
            </a:r>
            <a:r>
              <a:rPr lang="en-US" sz="3000" dirty="0" smtClean="0">
                <a:solidFill>
                  <a:srgbClr val="0070C0"/>
                </a:solidFill>
              </a:rPr>
              <a:t>faith</a:t>
            </a:r>
            <a:r>
              <a:rPr lang="en-US" sz="3000" dirty="0" smtClean="0">
                <a:solidFill>
                  <a:srgbClr val="0070C0"/>
                </a:solidFill>
              </a:rPr>
              <a:t>, </a:t>
            </a:r>
            <a:r>
              <a:rPr lang="en-US" sz="3000" dirty="0" smtClean="0">
                <a:solidFill>
                  <a:srgbClr val="0070C0"/>
                </a:solidFill>
              </a:rPr>
              <a:t>race</a:t>
            </a:r>
            <a:r>
              <a:rPr lang="en-US" sz="3000" dirty="0" smtClean="0">
                <a:solidFill>
                  <a:srgbClr val="0070C0"/>
                </a:solidFill>
              </a:rPr>
              <a:t>, </a:t>
            </a:r>
            <a:r>
              <a:rPr lang="en-US" sz="3000" dirty="0" smtClean="0">
                <a:solidFill>
                  <a:srgbClr val="0070C0"/>
                </a:solidFill>
              </a:rPr>
              <a:t>gender</a:t>
            </a:r>
            <a:r>
              <a:rPr lang="en-US" sz="3000" dirty="0" smtClean="0">
                <a:solidFill>
                  <a:srgbClr val="0070C0"/>
                </a:solidFill>
              </a:rPr>
              <a:t>, </a:t>
            </a:r>
            <a:r>
              <a:rPr lang="en-US" sz="3000" dirty="0" smtClean="0">
                <a:solidFill>
                  <a:srgbClr val="0070C0"/>
                </a:solidFill>
              </a:rPr>
              <a:t>age </a:t>
            </a:r>
            <a:r>
              <a:rPr lang="en-US" sz="3000" dirty="0" smtClean="0">
                <a:solidFill>
                  <a:srgbClr val="0070C0"/>
                </a:solidFill>
              </a:rPr>
              <a:t>and </a:t>
            </a:r>
            <a:r>
              <a:rPr lang="en-US" sz="3000" dirty="0" smtClean="0">
                <a:solidFill>
                  <a:srgbClr val="0070C0"/>
                </a:solidFill>
              </a:rPr>
              <a:t>geography.</a:t>
            </a:r>
            <a:endParaRPr lang="en-US" sz="30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a:t>
            </a:r>
            <a:r>
              <a:rPr lang="en-US" b="1" dirty="0" smtClean="0"/>
              <a:t>Know why U.S. citizens hold certain beliefs about politics.</a:t>
            </a: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U.S. citizens hold beliefs about politics because they believe in certain ways the country should be ran and they have the freedom to accept these ways and express their beliefs.</a:t>
            </a:r>
            <a:endParaRPr lang="en-US" sz="30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a:t>
            </a:r>
            <a:r>
              <a:rPr lang="en-US" b="1" dirty="0" smtClean="0"/>
              <a:t>How do families, schools, and the media act to perpetuate or change political beliefs?</a:t>
            </a: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All of these factors can silently influence and persuade you to change or enhance your political beliefs through advertisements, logical arguments, and even mudslinging. </a:t>
            </a:r>
            <a:r>
              <a:rPr lang="en-US" sz="3000" dirty="0">
                <a:solidFill>
                  <a:srgbClr val="0070C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6. Understand the ways in which political culture affects and informs political participation.</a:t>
            </a: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political culture of society is the basis and the root of our activity in political participation. Without a strong political culture, there would be little to no political participation in society; however, due to our strong beliefs and political background, our political participation is somewhat high.</a:t>
            </a:r>
            <a:endParaRPr lang="en-US" sz="30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7</a:t>
            </a:r>
            <a:r>
              <a:rPr lang="en-US" sz="2800" b="1" dirty="0" smtClean="0"/>
              <a:t>. Understand why individuals engage in various forms of political participation and how that participation may affect the political system?</a:t>
            </a: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Society engages in various forms of political participation in order to get their belief out there and heard among the political system, and this in return shapes the political system based on the desires of society.</a:t>
            </a:r>
            <a:endParaRPr lang="en-US" sz="3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8</a:t>
            </a:r>
            <a:r>
              <a:rPr lang="en-US" sz="2800" b="1" dirty="0" smtClean="0"/>
              <a:t>. What leads citizens to differ from one another in their political beliefs and behaviors and the political consequences of these differences? (</a:t>
            </a:r>
            <a:r>
              <a:rPr lang="en-US" sz="2800" b="1" i="1" dirty="0" smtClean="0"/>
              <a:t>should focus on the demographic features of the American population and the different views that people hold of the political process)</a:t>
            </a:r>
            <a:r>
              <a:rPr lang="en-US" sz="2800" b="1" dirty="0" smtClean="0"/>
              <a:t> </a:t>
            </a:r>
            <a:endParaRPr lang="en-US" sz="2800" b="1" dirty="0"/>
          </a:p>
        </p:txBody>
      </p:sp>
      <p:sp>
        <p:nvSpPr>
          <p:cNvPr id="3" name="Content Placeholder 2"/>
          <p:cNvSpPr>
            <a:spLocks noGrp="1"/>
          </p:cNvSpPr>
          <p:nvPr>
            <p:ph idx="1"/>
          </p:nvPr>
        </p:nvSpPr>
        <p:spPr/>
        <p:txBody>
          <a:bodyPr>
            <a:normAutofit/>
          </a:bodyPr>
          <a:lstStyle/>
          <a:p>
            <a:endParaRPr lang="en-US" dirty="0" smtClean="0">
              <a:solidFill>
                <a:srgbClr val="0070C0"/>
              </a:solidFill>
            </a:endParaRPr>
          </a:p>
          <a:p>
            <a:r>
              <a:rPr lang="en-US" sz="3000" dirty="0" smtClean="0">
                <a:solidFill>
                  <a:srgbClr val="0070C0"/>
                </a:solidFill>
              </a:rPr>
              <a:t>Differences in political beliefs and behaviors stems from a difference in religions, heritage, race, and geographic location. All of these factors contribute to the variety of political beliefs in the U.S.</a:t>
            </a:r>
            <a:endParaRPr lang="en-US" sz="3000"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693</Words>
  <Application>Microsoft Office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Unit 2 Mastery Project</vt:lpstr>
      <vt:lpstr>1. How are political beliefs formed?</vt:lpstr>
      <vt:lpstr>2. How do political beliefs evolve?</vt:lpstr>
      <vt:lpstr>3. Know the process by which political beliefs are transmitted.</vt:lpstr>
      <vt:lpstr>4. Know why U.S. citizens hold certain beliefs about politics.</vt:lpstr>
      <vt:lpstr>5. How do families, schools, and the media act to perpetuate or change political beliefs?</vt:lpstr>
      <vt:lpstr>6. Understand the ways in which political culture affects and informs political participation.</vt:lpstr>
      <vt:lpstr>7. Understand why individuals engage in various forms of political participation and how that participation may affect the political system?</vt:lpstr>
      <vt:lpstr>8. What leads citizens to differ from one another in their political beliefs and behaviors and the political consequences of these differences? (should focus on the demographic features of the American population and the different views that people hold of the political process) </vt:lpstr>
      <vt:lpstr>9. What are the group differences in political beliefs and behavior?</vt:lpstr>
      <vt:lpstr>10. How do changes in political participation affect the political system?</vt:lpstr>
      <vt:lpstr>11. What role is played by party organizations, PACs, and money generally in campaigns?</vt:lpstr>
      <vt:lpstr>12. What roles do the groups listed above play in the electoral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Mastery Project</dc:title>
  <dc:creator>ShawnGarey</dc:creator>
  <cp:lastModifiedBy>ShawnGarey</cp:lastModifiedBy>
  <cp:revision>10</cp:revision>
  <dcterms:created xsi:type="dcterms:W3CDTF">2014-01-27T08:53:19Z</dcterms:created>
  <dcterms:modified xsi:type="dcterms:W3CDTF">2014-02-10T08:01:10Z</dcterms:modified>
</cp:coreProperties>
</file>